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1159-5764-4BE6-B52B-13CDCFFE6235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DF10-6407-4EE0-9708-D1D331B9FAA9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2132856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Futura Md BT" pitchFamily="34" charset="0"/>
              </a:rPr>
              <a:t>Presentation Title </a:t>
            </a:r>
            <a:b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Futura Md BT" pitchFamily="34" charset="0"/>
              </a:rPr>
            </a:b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Futura Md BT" pitchFamily="34" charset="0"/>
              </a:rPr>
              <a:t>Here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Futura Md BT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9744" y="476672"/>
            <a:ext cx="1904256" cy="1415008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Futura Md BT" pitchFamily="34" charset="0"/>
              </a:rPr>
              <a:t>Logo</a:t>
            </a:r>
            <a:endParaRPr lang="en-US" sz="2400" dirty="0">
              <a:solidFill>
                <a:schemeClr val="bg1"/>
              </a:solidFill>
              <a:latin typeface="Futura Md B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491064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Futura Md BT" pitchFamily="34" charset="0"/>
              </a:rPr>
              <a:t>Second Page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Futura Md B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556792"/>
            <a:ext cx="7560840" cy="4525963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525963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5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Тема Office</vt:lpstr>
      <vt:lpstr>Presentation Title  Here</vt:lpstr>
      <vt:lpstr>Second Page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Here</dc:title>
  <dc:creator>1</dc:creator>
  <cp:lastModifiedBy>Mariajose</cp:lastModifiedBy>
  <cp:revision>5</cp:revision>
  <dcterms:created xsi:type="dcterms:W3CDTF">2013-08-14T16:24:56Z</dcterms:created>
  <dcterms:modified xsi:type="dcterms:W3CDTF">2013-09-19T19:28:44Z</dcterms:modified>
</cp:coreProperties>
</file>