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9" r:id="rId4"/>
    <p:sldId id="258" r:id="rId5"/>
    <p:sldId id="260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856D"/>
    <a:srgbClr val="FF2549"/>
    <a:srgbClr val="003635"/>
    <a:srgbClr val="005856"/>
    <a:srgbClr val="9EFF29"/>
    <a:srgbClr val="007033"/>
    <a:srgbClr val="5EEC3C"/>
    <a:srgbClr val="F1C88B"/>
    <a:srgbClr val="FE9202"/>
    <a:srgbClr val="1D3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29" d="100"/>
          <a:sy n="129" d="100"/>
        </p:scale>
        <p:origin x="-348" y="-726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152705" cy="1527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D18E60-4300-4729-A0D7-6AB984C3922D}" type="datetimeFigureOut">
              <a:rPr lang="en-US" smtClean="0"/>
              <a:t>12/27/2017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F533E96-F078-4B3D-A8F4-F1AF21EBC3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300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7350B06-B074-48FC-8CFD-53D2CD8FB95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5968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93838" y="553075"/>
            <a:ext cx="7989723" cy="855398"/>
          </a:xfr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algn="ctr"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093" y="1415854"/>
            <a:ext cx="7975483" cy="685791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rgbClr val="00B0F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38751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607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6657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E:\websites\free-power-point-templates\2012\logos.png">
            <a:extLst>
              <a:ext uri="{FF2B5EF4-FFF2-40B4-BE49-F238E27FC236}">
                <a16:creationId xmlns:a16="http://schemas.microsoft.com/office/drawing/2014/main" xmlns="" id="{08B89D22-1D6E-450B-881F-4D2A4C527F72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360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965" y="1035496"/>
            <a:ext cx="8246070" cy="763526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66" y="1821426"/>
            <a:ext cx="8246070" cy="3040896"/>
          </a:xfrm>
        </p:spPr>
        <p:txBody>
          <a:bodyPr/>
          <a:lstStyle>
            <a:lvl1pPr algn="ctr">
              <a:defRPr sz="2800">
                <a:solidFill>
                  <a:schemeClr val="bg1"/>
                </a:solidFill>
              </a:defRPr>
            </a:lvl1pPr>
            <a:lvl2pPr algn="ctr">
              <a:defRPr>
                <a:solidFill>
                  <a:schemeClr val="bg1"/>
                </a:solidFill>
              </a:defRPr>
            </a:lvl2pPr>
            <a:lvl3pPr algn="ctr">
              <a:defRPr>
                <a:solidFill>
                  <a:schemeClr val="bg1"/>
                </a:solidFill>
              </a:defRPr>
            </a:lvl3pPr>
            <a:lvl4pPr algn="ctr">
              <a:defRPr>
                <a:solidFill>
                  <a:schemeClr val="bg1"/>
                </a:solidFill>
              </a:defRPr>
            </a:lvl4pPr>
            <a:lvl5pPr algn="ctr"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47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8320" y="310672"/>
            <a:ext cx="6284320" cy="725349"/>
          </a:xfrm>
        </p:spPr>
        <p:txBody>
          <a:bodyPr>
            <a:normAutofit/>
          </a:bodyPr>
          <a:lstStyle>
            <a:lvl1pPr algn="l">
              <a:defRPr sz="360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320" y="1074197"/>
            <a:ext cx="6284320" cy="3511061"/>
          </a:xfrm>
        </p:spPr>
        <p:txBody>
          <a:bodyPr/>
          <a:lstStyle>
            <a:lvl1pPr>
              <a:defRPr sz="2800"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913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3441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7918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317" y="1171296"/>
            <a:ext cx="8093365" cy="763525"/>
          </a:xfrm>
        </p:spPr>
        <p:txBody>
          <a:bodyPr>
            <a:normAutofit/>
          </a:bodyPr>
          <a:lstStyle>
            <a:lvl1pPr algn="ctr">
              <a:defRPr sz="3600" baseline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6879" y="1928357"/>
            <a:ext cx="4040188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6879" y="2400754"/>
            <a:ext cx="4040188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72000" y="1928357"/>
            <a:ext cx="4041775" cy="479822"/>
          </a:xfrm>
        </p:spPr>
        <p:txBody>
          <a:bodyPr anchor="b"/>
          <a:lstStyle>
            <a:lvl1pPr marL="0" indent="0" algn="ctr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72000" y="2400754"/>
            <a:ext cx="4041775" cy="2276294"/>
          </a:xfrm>
        </p:spPr>
        <p:txBody>
          <a:bodyPr/>
          <a:lstStyle>
            <a:lvl1pPr algn="ctr">
              <a:defRPr sz="2400">
                <a:solidFill>
                  <a:schemeClr val="bg1"/>
                </a:solidFill>
              </a:defRPr>
            </a:lvl1pPr>
            <a:lvl2pPr algn="ctr">
              <a:defRPr sz="2000">
                <a:solidFill>
                  <a:schemeClr val="bg1"/>
                </a:solidFill>
              </a:defRPr>
            </a:lvl2pPr>
            <a:lvl3pPr algn="ctr">
              <a:defRPr sz="1800">
                <a:solidFill>
                  <a:schemeClr val="bg1"/>
                </a:solidFill>
              </a:defRPr>
            </a:lvl3pPr>
            <a:lvl4pPr algn="ctr">
              <a:defRPr sz="1600">
                <a:solidFill>
                  <a:schemeClr val="bg1"/>
                </a:solidFill>
              </a:defRPr>
            </a:lvl4pPr>
            <a:lvl5pPr algn="ctr">
              <a:defRPr sz="1600">
                <a:solidFill>
                  <a:schemeClr val="bg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911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73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8640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44526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4F12-AA26-4AC8-9962-C36BB8F32554}" type="datetimeFigureOut">
              <a:rPr lang="en-US" smtClean="0"/>
              <a:pPr/>
              <a:t>12/27/2017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CCC60-E8CD-4174-8B1A-7DF615B22EEF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11E867DF-3DCA-4725-94F0-F2B6BD747A82}"/>
              </a:ext>
            </a:extLst>
          </p:cNvPr>
          <p:cNvSpPr txBox="1"/>
          <p:nvPr userDrawn="1"/>
        </p:nvSpPr>
        <p:spPr>
          <a:xfrm>
            <a:off x="-9150" y="5213747"/>
            <a:ext cx="83896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This presentation uses a free template provided by FPPT.com</a:t>
            </a:r>
          </a:p>
          <a:p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www.free-power-point-templates.com</a:t>
            </a:r>
          </a:p>
        </p:txBody>
      </p:sp>
    </p:spTree>
    <p:extLst>
      <p:ext uri="{BB962C8B-B14F-4D97-AF65-F5344CB8AC3E}">
        <p14:creationId xmlns:p14="http://schemas.microsoft.com/office/powerpoint/2010/main" val="1944039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3728" y="412955"/>
            <a:ext cx="8203575" cy="1179870"/>
          </a:xfrm>
        </p:spPr>
        <p:txBody>
          <a:bodyPr>
            <a:normAutofit/>
          </a:bodyPr>
          <a:lstStyle/>
          <a:p>
            <a:r>
              <a:rPr lang="en-US" dirty="0"/>
              <a:t>Click to edit </a:t>
            </a:r>
            <a:r>
              <a:rPr lang="en-US" dirty="0" smtClean="0"/>
              <a:t>Master </a:t>
            </a:r>
            <a:r>
              <a:rPr lang="en-US" dirty="0"/>
              <a:t>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1104" y="1392473"/>
            <a:ext cx="8188953" cy="763525"/>
          </a:xfrm>
        </p:spPr>
        <p:txBody>
          <a:bodyPr/>
          <a:lstStyle/>
          <a:p>
            <a:r>
              <a:rPr lang="en-US" dirty="0"/>
              <a:t>FPPT.com</a:t>
            </a:r>
          </a:p>
        </p:txBody>
      </p:sp>
    </p:spTree>
    <p:extLst>
      <p:ext uri="{BB962C8B-B14F-4D97-AF65-F5344CB8AC3E}">
        <p14:creationId xmlns:p14="http://schemas.microsoft.com/office/powerpoint/2010/main" val="3639203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Slide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</a:p>
          <a:p>
            <a:endParaRPr lang="en-US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3094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Make Effective Presentations</a:t>
            </a:r>
          </a:p>
          <a:p>
            <a:r>
              <a:rPr lang="en-US"/>
              <a:t>Using Awesome Backgrounds</a:t>
            </a:r>
          </a:p>
          <a:p>
            <a:r>
              <a:rPr lang="en-US"/>
              <a:t>Engage your Audience</a:t>
            </a:r>
          </a:p>
          <a:p>
            <a:r>
              <a:rPr lang="en-US"/>
              <a:t>Capture Audience Attention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1633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Slide Title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Product A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/>
              <a:t>Product B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/>
              <a:t>Feature 1</a:t>
            </a:r>
          </a:p>
          <a:p>
            <a:r>
              <a:rPr lang="en-US"/>
              <a:t>Feature 2</a:t>
            </a:r>
          </a:p>
          <a:p>
            <a:r>
              <a:rPr lang="en-US"/>
              <a:t>Feature 3</a:t>
            </a:r>
          </a:p>
        </p:txBody>
      </p:sp>
    </p:spTree>
    <p:extLst>
      <p:ext uri="{BB962C8B-B14F-4D97-AF65-F5344CB8AC3E}">
        <p14:creationId xmlns:p14="http://schemas.microsoft.com/office/powerpoint/2010/main" val="4170783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:\websites\free-power-point-templates\2012\logo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08475" y="2326213"/>
            <a:ext cx="1463784" cy="5269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91006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</Words>
  <Application>Microsoft Office PowerPoint</Application>
  <PresentationFormat>On-screen Show (16:9)</PresentationFormat>
  <Paragraphs>22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Click to edit Master title style</vt:lpstr>
      <vt:lpstr>Slide Title</vt:lpstr>
      <vt:lpstr>Slide Title</vt:lpstr>
      <vt:lpstr>Slide Title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2017-08-01T15:40:51Z</dcterms:created>
  <dcterms:modified xsi:type="dcterms:W3CDTF">2017-12-27T10:39:47Z</dcterms:modified>
</cp:coreProperties>
</file>