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35"/>
    <a:srgbClr val="005856"/>
    <a:srgbClr val="9EFF29"/>
    <a:srgbClr val="007033"/>
    <a:srgbClr val="5EEC3C"/>
    <a:srgbClr val="F1C88B"/>
    <a:srgbClr val="FE9202"/>
    <a:srgbClr val="FF2549"/>
    <a:srgbClr val="1D3A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7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3224" y="2013155"/>
            <a:ext cx="8203575" cy="180667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0600" y="1090130"/>
            <a:ext cx="8188953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68580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6852"/>
            <a:ext cx="8246070" cy="3505470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5" y="391788"/>
            <a:ext cx="6793137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565" y="1155313"/>
            <a:ext cx="6793137" cy="351106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34539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6289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288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6289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288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218" y="2035277"/>
            <a:ext cx="8203575" cy="1755058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7975" y="1053259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2017-12-26T08:39:38Z</dcterms:modified>
</cp:coreProperties>
</file>