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4D"/>
    <a:srgbClr val="FF53B5"/>
    <a:srgbClr val="6C1A00"/>
    <a:srgbClr val="00AACC"/>
    <a:srgbClr val="5EEC3C"/>
    <a:srgbClr val="1D3A00"/>
    <a:srgbClr val="003296"/>
    <a:srgbClr val="E39A39"/>
    <a:srgbClr val="FFC901"/>
    <a:srgbClr val="FE9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319FF-9280-47D1-9337-C790E8DC2931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CA4DF-303F-41FF-A908-8BA2064B9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1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3310" y="2724456"/>
            <a:ext cx="5650085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B4004D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310" y="3946095"/>
            <a:ext cx="5650086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F8DA587C-DB25-4361-AA4A-A38DA54CF6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39290"/>
            <a:ext cx="8246070" cy="610821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B40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4" y="1350109"/>
            <a:ext cx="6413611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81174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53B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891995"/>
            <a:ext cx="7635250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B40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885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609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885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609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80CE56-6726-4AA3-B1F1-5344779F1B43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2017-07-23T01:57:43Z</dcterms:created>
  <dcterms:modified xsi:type="dcterms:W3CDTF">2017-07-23T01:58:25Z</dcterms:modified>
</cp:coreProperties>
</file>