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9" y="1678037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702444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7655"/>
            <a:ext cx="1301512" cy="3218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60" y="3801904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Widescreen(16:9)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Widescreen(16:9)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272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20</cp:revision>
  <dcterms:created xsi:type="dcterms:W3CDTF">2014-04-01T16:27:38Z</dcterms:created>
  <dcterms:modified xsi:type="dcterms:W3CDTF">2015-01-14T00:22:23Z</dcterms:modified>
</cp:coreProperties>
</file>